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32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4FF038-2053-4706-9879-5D4FF78C902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EE822287-50D5-4855-90FA-D49E0B96AC83}">
      <dgm:prSet phldrT="[Text]" custT="1"/>
      <dgm:spPr/>
      <dgm:t>
        <a:bodyPr/>
        <a:lstStyle/>
        <a:p>
          <a:r>
            <a:rPr lang="ro-RO" sz="1800" b="0" dirty="0" smtClean="0"/>
            <a:t>Formular de înscriere în grupul țintă </a:t>
          </a:r>
          <a:endParaRPr lang="en-US" sz="1800" dirty="0"/>
        </a:p>
      </dgm:t>
    </dgm:pt>
    <dgm:pt modelId="{EF93DC04-2A54-47C4-9E4C-230508E44EDC}" type="parTrans" cxnId="{BB1FEDDD-49CE-4DD8-945F-1D1986989921}">
      <dgm:prSet/>
      <dgm:spPr/>
      <dgm:t>
        <a:bodyPr/>
        <a:lstStyle/>
        <a:p>
          <a:endParaRPr lang="en-US"/>
        </a:p>
      </dgm:t>
    </dgm:pt>
    <dgm:pt modelId="{1298194A-DFA4-4126-BAE8-2325BF5998B7}" type="sibTrans" cxnId="{BB1FEDDD-49CE-4DD8-945F-1D1986989921}">
      <dgm:prSet/>
      <dgm:spPr/>
      <dgm:t>
        <a:bodyPr/>
        <a:lstStyle/>
        <a:p>
          <a:endParaRPr lang="en-US"/>
        </a:p>
      </dgm:t>
    </dgm:pt>
    <dgm:pt modelId="{4F3D475A-82CE-426D-BDB9-9EF7AE1B76A3}">
      <dgm:prSet phldrT="[Text]" custT="1"/>
      <dgm:spPr/>
      <dgm:t>
        <a:bodyPr/>
        <a:lstStyle/>
        <a:p>
          <a:r>
            <a:rPr lang="ro-RO" sz="1800" b="0" dirty="0" smtClean="0"/>
            <a:t>Declarație de consimțământ (acordul de utilizare a datelor personale)</a:t>
          </a:r>
          <a:endParaRPr lang="en-US" sz="1800" dirty="0"/>
        </a:p>
      </dgm:t>
    </dgm:pt>
    <dgm:pt modelId="{A77ECE50-9135-4670-834D-D01CE6AD886A}" type="parTrans" cxnId="{806EEE0A-4AC3-43FD-9A0D-30A7E8471C40}">
      <dgm:prSet/>
      <dgm:spPr/>
      <dgm:t>
        <a:bodyPr/>
        <a:lstStyle/>
        <a:p>
          <a:endParaRPr lang="en-US"/>
        </a:p>
      </dgm:t>
    </dgm:pt>
    <dgm:pt modelId="{68976EEC-6E95-40A4-8E48-CBEF3F45BC9C}" type="sibTrans" cxnId="{806EEE0A-4AC3-43FD-9A0D-30A7E8471C40}">
      <dgm:prSet/>
      <dgm:spPr/>
      <dgm:t>
        <a:bodyPr/>
        <a:lstStyle/>
        <a:p>
          <a:endParaRPr lang="en-US"/>
        </a:p>
      </dgm:t>
    </dgm:pt>
    <dgm:pt modelId="{71FBAE21-87FC-462A-A202-CB28D3A8B2A0}">
      <dgm:prSet phldrT="[Text]" custT="1"/>
      <dgm:spPr/>
      <dgm:t>
        <a:bodyPr/>
        <a:lstStyle/>
        <a:p>
          <a:r>
            <a:rPr lang="ro-RO" sz="1800" b="0" dirty="0" smtClean="0"/>
            <a:t>Declarație privind evitarea dublei finanțări;</a:t>
          </a:r>
          <a:endParaRPr lang="en-US" sz="1800" dirty="0"/>
        </a:p>
      </dgm:t>
    </dgm:pt>
    <dgm:pt modelId="{AF3612B0-1E6C-4098-AB20-AB1B4820855F}" type="parTrans" cxnId="{74D50B70-601A-4F42-9042-42055EFD9933}">
      <dgm:prSet/>
      <dgm:spPr/>
      <dgm:t>
        <a:bodyPr/>
        <a:lstStyle/>
        <a:p>
          <a:endParaRPr lang="en-US"/>
        </a:p>
      </dgm:t>
    </dgm:pt>
    <dgm:pt modelId="{1E001922-CA8D-4B93-B048-F876E8094789}" type="sibTrans" cxnId="{74D50B70-601A-4F42-9042-42055EFD9933}">
      <dgm:prSet/>
      <dgm:spPr/>
      <dgm:t>
        <a:bodyPr/>
        <a:lstStyle/>
        <a:p>
          <a:endParaRPr lang="en-US"/>
        </a:p>
      </dgm:t>
    </dgm:pt>
    <dgm:pt modelId="{9F6C2CE9-B470-4B50-A267-0CBD93648D1F}">
      <dgm:prSet custT="1"/>
      <dgm:spPr/>
      <dgm:t>
        <a:bodyPr/>
        <a:lstStyle/>
        <a:p>
          <a:r>
            <a:rPr lang="ro-RO" sz="1800" dirty="0" smtClean="0"/>
            <a:t>Adeverință – angajat, student, șomer (după caz)</a:t>
          </a:r>
          <a:endParaRPr lang="en-US" sz="1800" dirty="0"/>
        </a:p>
      </dgm:t>
    </dgm:pt>
    <dgm:pt modelId="{AD7D9EFC-E02F-4C39-BA44-49C0451902BE}" type="parTrans" cxnId="{439232EB-F99D-4F6D-B812-20DC5B8E224D}">
      <dgm:prSet/>
      <dgm:spPr/>
      <dgm:t>
        <a:bodyPr/>
        <a:lstStyle/>
        <a:p>
          <a:endParaRPr lang="en-US"/>
        </a:p>
      </dgm:t>
    </dgm:pt>
    <dgm:pt modelId="{D4848BA6-95A3-4B17-A10D-40C97599C4A3}" type="sibTrans" cxnId="{439232EB-F99D-4F6D-B812-20DC5B8E224D}">
      <dgm:prSet/>
      <dgm:spPr/>
      <dgm:t>
        <a:bodyPr/>
        <a:lstStyle/>
        <a:p>
          <a:endParaRPr lang="en-US"/>
        </a:p>
      </dgm:t>
    </dgm:pt>
    <dgm:pt modelId="{28BEE6D6-8F14-4886-8479-5CE068C032AE}">
      <dgm:prSet custT="1"/>
      <dgm:spPr/>
      <dgm:t>
        <a:bodyPr/>
        <a:lstStyle/>
        <a:p>
          <a:r>
            <a:rPr lang="ro-RO" sz="1700" b="0" dirty="0" smtClean="0"/>
            <a:t>Copie  acte studii (ultima forma de învățământ absolvită</a:t>
          </a:r>
          <a:r>
            <a:rPr lang="ro-RO" sz="1600" b="0" dirty="0" smtClean="0"/>
            <a:t>) </a:t>
          </a:r>
          <a:endParaRPr lang="en-US" sz="1600" dirty="0"/>
        </a:p>
      </dgm:t>
    </dgm:pt>
    <dgm:pt modelId="{CB3D86E6-4A23-4E7B-9C84-1EEA6C070CA0}" type="parTrans" cxnId="{9F808508-28FF-499A-BD16-63BF41CEEAD7}">
      <dgm:prSet/>
      <dgm:spPr/>
      <dgm:t>
        <a:bodyPr/>
        <a:lstStyle/>
        <a:p>
          <a:endParaRPr lang="en-US"/>
        </a:p>
      </dgm:t>
    </dgm:pt>
    <dgm:pt modelId="{58C3589C-5BD8-4E66-A403-A480A01F15F4}" type="sibTrans" cxnId="{9F808508-28FF-499A-BD16-63BF41CEEAD7}">
      <dgm:prSet/>
      <dgm:spPr/>
      <dgm:t>
        <a:bodyPr/>
        <a:lstStyle/>
        <a:p>
          <a:endParaRPr lang="en-US"/>
        </a:p>
      </dgm:t>
    </dgm:pt>
    <dgm:pt modelId="{5EB0120E-CBFD-4CFF-A003-F87B221F1746}">
      <dgm:prSet custT="1"/>
      <dgm:spPr/>
      <dgm:t>
        <a:bodyPr/>
        <a:lstStyle/>
        <a:p>
          <a:r>
            <a:rPr lang="en-US" sz="1800" b="0" dirty="0" err="1" smtClean="0"/>
            <a:t>Declara</a:t>
          </a:r>
          <a:r>
            <a:rPr lang="ro-RO" sz="1800" b="0" dirty="0" smtClean="0"/>
            <a:t>ție pentru evitarea conflictului de interese</a:t>
          </a:r>
          <a:endParaRPr lang="en-US" sz="1800" dirty="0"/>
        </a:p>
      </dgm:t>
    </dgm:pt>
    <dgm:pt modelId="{370DB983-11A0-4D10-B981-80F7B5B5F1C0}" type="parTrans" cxnId="{92386B9F-DC17-484B-B084-E6D5C27CA238}">
      <dgm:prSet/>
      <dgm:spPr/>
      <dgm:t>
        <a:bodyPr/>
        <a:lstStyle/>
        <a:p>
          <a:endParaRPr lang="en-US"/>
        </a:p>
      </dgm:t>
    </dgm:pt>
    <dgm:pt modelId="{D3BFCC70-26FE-4D48-B615-A6C79AFC1923}" type="sibTrans" cxnId="{92386B9F-DC17-484B-B084-E6D5C27CA238}">
      <dgm:prSet/>
      <dgm:spPr/>
      <dgm:t>
        <a:bodyPr/>
        <a:lstStyle/>
        <a:p>
          <a:endParaRPr lang="en-US"/>
        </a:p>
      </dgm:t>
    </dgm:pt>
    <dgm:pt modelId="{85651AC2-216D-4CA6-B41A-B05079D8002D}">
      <dgm:prSet/>
      <dgm:spPr/>
      <dgm:t>
        <a:bodyPr/>
        <a:lstStyle/>
        <a:p>
          <a:r>
            <a:rPr lang="ro-RO" b="0" dirty="0" smtClean="0"/>
            <a:t>Copie a cărții de identitate  (și document schimbare nume dacă este cazul)</a:t>
          </a:r>
          <a:endParaRPr lang="en-US" dirty="0"/>
        </a:p>
      </dgm:t>
    </dgm:pt>
    <dgm:pt modelId="{D54E97B2-B2FC-4D82-AB56-ADA7D3ECFD6B}" type="parTrans" cxnId="{6256A1DC-D794-4095-8877-136C68DEFBF3}">
      <dgm:prSet/>
      <dgm:spPr/>
      <dgm:t>
        <a:bodyPr/>
        <a:lstStyle/>
        <a:p>
          <a:endParaRPr lang="en-US"/>
        </a:p>
      </dgm:t>
    </dgm:pt>
    <dgm:pt modelId="{CFB1177F-2812-4D86-B13F-BF454C106609}" type="sibTrans" cxnId="{6256A1DC-D794-4095-8877-136C68DEFBF3}">
      <dgm:prSet/>
      <dgm:spPr/>
      <dgm:t>
        <a:bodyPr/>
        <a:lstStyle/>
        <a:p>
          <a:endParaRPr lang="en-US"/>
        </a:p>
      </dgm:t>
    </dgm:pt>
    <dgm:pt modelId="{B859E0B7-4DDB-4BBE-9A44-556DAA9C4293}" type="pres">
      <dgm:prSet presAssocID="{C24FF038-2053-4706-9879-5D4FF78C902E}" presName="Name0" presStyleCnt="0">
        <dgm:presLayoutVars>
          <dgm:chMax val="7"/>
          <dgm:chPref val="7"/>
          <dgm:dir/>
        </dgm:presLayoutVars>
      </dgm:prSet>
      <dgm:spPr/>
    </dgm:pt>
    <dgm:pt modelId="{05BB772D-0C86-485B-AB6F-73DAD54BF827}" type="pres">
      <dgm:prSet presAssocID="{C24FF038-2053-4706-9879-5D4FF78C902E}" presName="Name1" presStyleCnt="0"/>
      <dgm:spPr/>
    </dgm:pt>
    <dgm:pt modelId="{8B25E326-92B2-45F6-BAD8-A91B2F29DACD}" type="pres">
      <dgm:prSet presAssocID="{C24FF038-2053-4706-9879-5D4FF78C902E}" presName="cycle" presStyleCnt="0"/>
      <dgm:spPr/>
    </dgm:pt>
    <dgm:pt modelId="{02BC7304-A7EE-4BE7-A3D8-C608EA1B4488}" type="pres">
      <dgm:prSet presAssocID="{C24FF038-2053-4706-9879-5D4FF78C902E}" presName="srcNode" presStyleLbl="node1" presStyleIdx="0" presStyleCnt="7"/>
      <dgm:spPr/>
    </dgm:pt>
    <dgm:pt modelId="{67B19857-A5C0-434C-92EF-7A4A705CF034}" type="pres">
      <dgm:prSet presAssocID="{C24FF038-2053-4706-9879-5D4FF78C902E}" presName="conn" presStyleLbl="parChTrans1D2" presStyleIdx="0" presStyleCnt="1"/>
      <dgm:spPr/>
    </dgm:pt>
    <dgm:pt modelId="{0DEDF032-CBEE-40CA-A613-3D1D437BA8F9}" type="pres">
      <dgm:prSet presAssocID="{C24FF038-2053-4706-9879-5D4FF78C902E}" presName="extraNode" presStyleLbl="node1" presStyleIdx="0" presStyleCnt="7"/>
      <dgm:spPr/>
    </dgm:pt>
    <dgm:pt modelId="{0329BC97-B5CD-43AF-A2FD-66538A8CC819}" type="pres">
      <dgm:prSet presAssocID="{C24FF038-2053-4706-9879-5D4FF78C902E}" presName="dstNode" presStyleLbl="node1" presStyleIdx="0" presStyleCnt="7"/>
      <dgm:spPr/>
    </dgm:pt>
    <dgm:pt modelId="{CB709383-CDF6-4102-B399-38ACA5D077F2}" type="pres">
      <dgm:prSet presAssocID="{EE822287-50D5-4855-90FA-D49E0B96AC83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19FDCD-9F4F-40D9-A373-5820F1E93599}" type="pres">
      <dgm:prSet presAssocID="{EE822287-50D5-4855-90FA-D49E0B96AC83}" presName="accent_1" presStyleCnt="0"/>
      <dgm:spPr/>
    </dgm:pt>
    <dgm:pt modelId="{3366779A-7C42-4665-A98D-399F19CB5D42}" type="pres">
      <dgm:prSet presAssocID="{EE822287-50D5-4855-90FA-D49E0B96AC83}" presName="accentRepeatNode" presStyleLbl="solidFgAcc1" presStyleIdx="0" presStyleCnt="7"/>
      <dgm:spPr/>
    </dgm:pt>
    <dgm:pt modelId="{8592A1EF-03EE-4B4F-9E60-3909B6A7D814}" type="pres">
      <dgm:prSet presAssocID="{4F3D475A-82CE-426D-BDB9-9EF7AE1B76A3}" presName="text_2" presStyleLbl="node1" presStyleIdx="1" presStyleCnt="7" custScaleY="1453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8CBEC2-0CCD-4B28-8547-83207F8905E8}" type="pres">
      <dgm:prSet presAssocID="{4F3D475A-82CE-426D-BDB9-9EF7AE1B76A3}" presName="accent_2" presStyleCnt="0"/>
      <dgm:spPr/>
    </dgm:pt>
    <dgm:pt modelId="{97578988-C8A1-4D9E-ADDA-9D152BF4381E}" type="pres">
      <dgm:prSet presAssocID="{4F3D475A-82CE-426D-BDB9-9EF7AE1B76A3}" presName="accentRepeatNode" presStyleLbl="solidFgAcc1" presStyleIdx="1" presStyleCnt="7"/>
      <dgm:spPr/>
    </dgm:pt>
    <dgm:pt modelId="{76C08671-B0DF-455B-9D59-0DFA54A38FE1}" type="pres">
      <dgm:prSet presAssocID="{71FBAE21-87FC-462A-A202-CB28D3A8B2A0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1A63E7-046E-4FA4-9061-22EB7B7D2EA8}" type="pres">
      <dgm:prSet presAssocID="{71FBAE21-87FC-462A-A202-CB28D3A8B2A0}" presName="accent_3" presStyleCnt="0"/>
      <dgm:spPr/>
    </dgm:pt>
    <dgm:pt modelId="{AAED7DAE-EA4D-4099-940B-BC17D2A6A586}" type="pres">
      <dgm:prSet presAssocID="{71FBAE21-87FC-462A-A202-CB28D3A8B2A0}" presName="accentRepeatNode" presStyleLbl="solidFgAcc1" presStyleIdx="2" presStyleCnt="7"/>
      <dgm:spPr/>
    </dgm:pt>
    <dgm:pt modelId="{7012333B-1845-4CB8-B615-7AA14A58EC84}" type="pres">
      <dgm:prSet presAssocID="{5EB0120E-CBFD-4CFF-A003-F87B221F1746}" presName="text_4" presStyleLbl="node1" presStyleIdx="3" presStyleCnt="7" custScaleY="1320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C201B-449F-4885-B704-49C66E5568AC}" type="pres">
      <dgm:prSet presAssocID="{5EB0120E-CBFD-4CFF-A003-F87B221F1746}" presName="accent_4" presStyleCnt="0"/>
      <dgm:spPr/>
    </dgm:pt>
    <dgm:pt modelId="{D9003CE5-C43F-443B-9FB9-2750E9C5510F}" type="pres">
      <dgm:prSet presAssocID="{5EB0120E-CBFD-4CFF-A003-F87B221F1746}" presName="accentRepeatNode" presStyleLbl="solidFgAcc1" presStyleIdx="3" presStyleCnt="7"/>
      <dgm:spPr/>
    </dgm:pt>
    <dgm:pt modelId="{08281D17-7675-429E-82DE-FE8F4CAD10DE}" type="pres">
      <dgm:prSet presAssocID="{85651AC2-216D-4CA6-B41A-B05079D8002D}" presName="text_5" presStyleLbl="node1" presStyleIdx="4" presStyleCnt="7" custScaleY="1252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5606F3-DC03-4D0B-9652-DE972E4DB27A}" type="pres">
      <dgm:prSet presAssocID="{85651AC2-216D-4CA6-B41A-B05079D8002D}" presName="accent_5" presStyleCnt="0"/>
      <dgm:spPr/>
    </dgm:pt>
    <dgm:pt modelId="{F891C909-F3FE-4CC0-BF45-47EBE0641094}" type="pres">
      <dgm:prSet presAssocID="{85651AC2-216D-4CA6-B41A-B05079D8002D}" presName="accentRepeatNode" presStyleLbl="solidFgAcc1" presStyleIdx="4" presStyleCnt="7"/>
      <dgm:spPr/>
    </dgm:pt>
    <dgm:pt modelId="{36F87B86-46A3-408C-91AB-7D002DB83B81}" type="pres">
      <dgm:prSet presAssocID="{28BEE6D6-8F14-4886-8479-5CE068C032AE}" presName="text_6" presStyleLbl="node1" presStyleIdx="5" presStyleCnt="7" custScaleY="1187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AA373A-6EC7-4649-864F-215C61A3CBF8}" type="pres">
      <dgm:prSet presAssocID="{28BEE6D6-8F14-4886-8479-5CE068C032AE}" presName="accent_6" presStyleCnt="0"/>
      <dgm:spPr/>
    </dgm:pt>
    <dgm:pt modelId="{8E3CC56C-6C17-4A13-970C-53962DBA92AA}" type="pres">
      <dgm:prSet presAssocID="{28BEE6D6-8F14-4886-8479-5CE068C032AE}" presName="accentRepeatNode" presStyleLbl="solidFgAcc1" presStyleIdx="5" presStyleCnt="7"/>
      <dgm:spPr/>
    </dgm:pt>
    <dgm:pt modelId="{73598AA4-4CDB-4665-84E6-B66AD6CF7C5F}" type="pres">
      <dgm:prSet presAssocID="{9F6C2CE9-B470-4B50-A267-0CBD93648D1F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D8D59-8F5D-4A58-BCE7-E00CCE3CBDA1}" type="pres">
      <dgm:prSet presAssocID="{9F6C2CE9-B470-4B50-A267-0CBD93648D1F}" presName="accent_7" presStyleCnt="0"/>
      <dgm:spPr/>
    </dgm:pt>
    <dgm:pt modelId="{03FC24D0-9316-463B-AB96-981959F11834}" type="pres">
      <dgm:prSet presAssocID="{9F6C2CE9-B470-4B50-A267-0CBD93648D1F}" presName="accentRepeatNode" presStyleLbl="solidFgAcc1" presStyleIdx="6" presStyleCnt="7"/>
      <dgm:spPr/>
    </dgm:pt>
  </dgm:ptLst>
  <dgm:cxnLst>
    <dgm:cxn modelId="{74D50B70-601A-4F42-9042-42055EFD9933}" srcId="{C24FF038-2053-4706-9879-5D4FF78C902E}" destId="{71FBAE21-87FC-462A-A202-CB28D3A8B2A0}" srcOrd="2" destOrd="0" parTransId="{AF3612B0-1E6C-4098-AB20-AB1B4820855F}" sibTransId="{1E001922-CA8D-4B93-B048-F876E8094789}"/>
    <dgm:cxn modelId="{6256A1DC-D794-4095-8877-136C68DEFBF3}" srcId="{C24FF038-2053-4706-9879-5D4FF78C902E}" destId="{85651AC2-216D-4CA6-B41A-B05079D8002D}" srcOrd="4" destOrd="0" parTransId="{D54E97B2-B2FC-4D82-AB56-ADA7D3ECFD6B}" sibTransId="{CFB1177F-2812-4D86-B13F-BF454C106609}"/>
    <dgm:cxn modelId="{BB0C5B41-AF9F-489C-B437-3078E98169D1}" type="presOf" srcId="{28BEE6D6-8F14-4886-8479-5CE068C032AE}" destId="{36F87B86-46A3-408C-91AB-7D002DB83B81}" srcOrd="0" destOrd="0" presId="urn:microsoft.com/office/officeart/2008/layout/VerticalCurvedList"/>
    <dgm:cxn modelId="{AF38806A-42A7-4F49-A91B-957DCF79EEA4}" type="presOf" srcId="{1298194A-DFA4-4126-BAE8-2325BF5998B7}" destId="{67B19857-A5C0-434C-92EF-7A4A705CF034}" srcOrd="0" destOrd="0" presId="urn:microsoft.com/office/officeart/2008/layout/VerticalCurvedList"/>
    <dgm:cxn modelId="{710200D1-DC24-4836-83C1-AFB7DC700E3B}" type="presOf" srcId="{85651AC2-216D-4CA6-B41A-B05079D8002D}" destId="{08281D17-7675-429E-82DE-FE8F4CAD10DE}" srcOrd="0" destOrd="0" presId="urn:microsoft.com/office/officeart/2008/layout/VerticalCurvedList"/>
    <dgm:cxn modelId="{439232EB-F99D-4F6D-B812-20DC5B8E224D}" srcId="{C24FF038-2053-4706-9879-5D4FF78C902E}" destId="{9F6C2CE9-B470-4B50-A267-0CBD93648D1F}" srcOrd="6" destOrd="0" parTransId="{AD7D9EFC-E02F-4C39-BA44-49C0451902BE}" sibTransId="{D4848BA6-95A3-4B17-A10D-40C97599C4A3}"/>
    <dgm:cxn modelId="{806EEE0A-4AC3-43FD-9A0D-30A7E8471C40}" srcId="{C24FF038-2053-4706-9879-5D4FF78C902E}" destId="{4F3D475A-82CE-426D-BDB9-9EF7AE1B76A3}" srcOrd="1" destOrd="0" parTransId="{A77ECE50-9135-4670-834D-D01CE6AD886A}" sibTransId="{68976EEC-6E95-40A4-8E48-CBEF3F45BC9C}"/>
    <dgm:cxn modelId="{F47206CA-E590-4FD2-A62C-C8A0F2345AA7}" type="presOf" srcId="{5EB0120E-CBFD-4CFF-A003-F87B221F1746}" destId="{7012333B-1845-4CB8-B615-7AA14A58EC84}" srcOrd="0" destOrd="0" presId="urn:microsoft.com/office/officeart/2008/layout/VerticalCurvedList"/>
    <dgm:cxn modelId="{6D71A586-9D06-4DAE-80DD-B5F6D5BE302C}" type="presOf" srcId="{71FBAE21-87FC-462A-A202-CB28D3A8B2A0}" destId="{76C08671-B0DF-455B-9D59-0DFA54A38FE1}" srcOrd="0" destOrd="0" presId="urn:microsoft.com/office/officeart/2008/layout/VerticalCurvedList"/>
    <dgm:cxn modelId="{92386B9F-DC17-484B-B084-E6D5C27CA238}" srcId="{C24FF038-2053-4706-9879-5D4FF78C902E}" destId="{5EB0120E-CBFD-4CFF-A003-F87B221F1746}" srcOrd="3" destOrd="0" parTransId="{370DB983-11A0-4D10-B981-80F7B5B5F1C0}" sibTransId="{D3BFCC70-26FE-4D48-B615-A6C79AFC1923}"/>
    <dgm:cxn modelId="{541271CC-77CC-4745-99D4-034B58D79A61}" type="presOf" srcId="{C24FF038-2053-4706-9879-5D4FF78C902E}" destId="{B859E0B7-4DDB-4BBE-9A44-556DAA9C4293}" srcOrd="0" destOrd="0" presId="urn:microsoft.com/office/officeart/2008/layout/VerticalCurvedList"/>
    <dgm:cxn modelId="{BB1FEDDD-49CE-4DD8-945F-1D1986989921}" srcId="{C24FF038-2053-4706-9879-5D4FF78C902E}" destId="{EE822287-50D5-4855-90FA-D49E0B96AC83}" srcOrd="0" destOrd="0" parTransId="{EF93DC04-2A54-47C4-9E4C-230508E44EDC}" sibTransId="{1298194A-DFA4-4126-BAE8-2325BF5998B7}"/>
    <dgm:cxn modelId="{A672EC1F-16EF-4CBC-AD3F-D8EAEEFE77C0}" type="presOf" srcId="{9F6C2CE9-B470-4B50-A267-0CBD93648D1F}" destId="{73598AA4-4CDB-4665-84E6-B66AD6CF7C5F}" srcOrd="0" destOrd="0" presId="urn:microsoft.com/office/officeart/2008/layout/VerticalCurvedList"/>
    <dgm:cxn modelId="{D2222640-A113-47EB-A5B2-9AC2AD52F8FB}" type="presOf" srcId="{EE822287-50D5-4855-90FA-D49E0B96AC83}" destId="{CB709383-CDF6-4102-B399-38ACA5D077F2}" srcOrd="0" destOrd="0" presId="urn:microsoft.com/office/officeart/2008/layout/VerticalCurvedList"/>
    <dgm:cxn modelId="{0AF9779A-5BF8-45C8-881C-C3A3295061A4}" type="presOf" srcId="{4F3D475A-82CE-426D-BDB9-9EF7AE1B76A3}" destId="{8592A1EF-03EE-4B4F-9E60-3909B6A7D814}" srcOrd="0" destOrd="0" presId="urn:microsoft.com/office/officeart/2008/layout/VerticalCurvedList"/>
    <dgm:cxn modelId="{9F808508-28FF-499A-BD16-63BF41CEEAD7}" srcId="{C24FF038-2053-4706-9879-5D4FF78C902E}" destId="{28BEE6D6-8F14-4886-8479-5CE068C032AE}" srcOrd="5" destOrd="0" parTransId="{CB3D86E6-4A23-4E7B-9C84-1EEA6C070CA0}" sibTransId="{58C3589C-5BD8-4E66-A403-A480A01F15F4}"/>
    <dgm:cxn modelId="{D7154871-91DD-4FD5-9B7B-74F778514FCB}" type="presParOf" srcId="{B859E0B7-4DDB-4BBE-9A44-556DAA9C4293}" destId="{05BB772D-0C86-485B-AB6F-73DAD54BF827}" srcOrd="0" destOrd="0" presId="urn:microsoft.com/office/officeart/2008/layout/VerticalCurvedList"/>
    <dgm:cxn modelId="{EEA4BFD2-B70F-4FF8-A4F6-E867417F8A7B}" type="presParOf" srcId="{05BB772D-0C86-485B-AB6F-73DAD54BF827}" destId="{8B25E326-92B2-45F6-BAD8-A91B2F29DACD}" srcOrd="0" destOrd="0" presId="urn:microsoft.com/office/officeart/2008/layout/VerticalCurvedList"/>
    <dgm:cxn modelId="{89F38136-0626-429B-9841-FC1794CC8B6A}" type="presParOf" srcId="{8B25E326-92B2-45F6-BAD8-A91B2F29DACD}" destId="{02BC7304-A7EE-4BE7-A3D8-C608EA1B4488}" srcOrd="0" destOrd="0" presId="urn:microsoft.com/office/officeart/2008/layout/VerticalCurvedList"/>
    <dgm:cxn modelId="{61D2D234-E750-4F3D-849D-FC194A405021}" type="presParOf" srcId="{8B25E326-92B2-45F6-BAD8-A91B2F29DACD}" destId="{67B19857-A5C0-434C-92EF-7A4A705CF034}" srcOrd="1" destOrd="0" presId="urn:microsoft.com/office/officeart/2008/layout/VerticalCurvedList"/>
    <dgm:cxn modelId="{1A355A4C-8FCA-4BDD-A4D3-3B119443A297}" type="presParOf" srcId="{8B25E326-92B2-45F6-BAD8-A91B2F29DACD}" destId="{0DEDF032-CBEE-40CA-A613-3D1D437BA8F9}" srcOrd="2" destOrd="0" presId="urn:microsoft.com/office/officeart/2008/layout/VerticalCurvedList"/>
    <dgm:cxn modelId="{FEDD66B2-B2DB-44C5-9947-FA56C72B198E}" type="presParOf" srcId="{8B25E326-92B2-45F6-BAD8-A91B2F29DACD}" destId="{0329BC97-B5CD-43AF-A2FD-66538A8CC819}" srcOrd="3" destOrd="0" presId="urn:microsoft.com/office/officeart/2008/layout/VerticalCurvedList"/>
    <dgm:cxn modelId="{A49368D2-2E6C-4DD3-AF3A-9CB5CD371BBB}" type="presParOf" srcId="{05BB772D-0C86-485B-AB6F-73DAD54BF827}" destId="{CB709383-CDF6-4102-B399-38ACA5D077F2}" srcOrd="1" destOrd="0" presId="urn:microsoft.com/office/officeart/2008/layout/VerticalCurvedList"/>
    <dgm:cxn modelId="{F890B31D-DB76-417C-BC41-67DD23943ED8}" type="presParOf" srcId="{05BB772D-0C86-485B-AB6F-73DAD54BF827}" destId="{A119FDCD-9F4F-40D9-A373-5820F1E93599}" srcOrd="2" destOrd="0" presId="urn:microsoft.com/office/officeart/2008/layout/VerticalCurvedList"/>
    <dgm:cxn modelId="{C33F8BDB-2E39-4568-9CFD-E91DF079CDA3}" type="presParOf" srcId="{A119FDCD-9F4F-40D9-A373-5820F1E93599}" destId="{3366779A-7C42-4665-A98D-399F19CB5D42}" srcOrd="0" destOrd="0" presId="urn:microsoft.com/office/officeart/2008/layout/VerticalCurvedList"/>
    <dgm:cxn modelId="{7EF5CFB2-9A1C-4644-B27E-E978F5016D6D}" type="presParOf" srcId="{05BB772D-0C86-485B-AB6F-73DAD54BF827}" destId="{8592A1EF-03EE-4B4F-9E60-3909B6A7D814}" srcOrd="3" destOrd="0" presId="urn:microsoft.com/office/officeart/2008/layout/VerticalCurvedList"/>
    <dgm:cxn modelId="{28317C7B-83C0-4161-B4F5-0793921B3A8D}" type="presParOf" srcId="{05BB772D-0C86-485B-AB6F-73DAD54BF827}" destId="{858CBEC2-0CCD-4B28-8547-83207F8905E8}" srcOrd="4" destOrd="0" presId="urn:microsoft.com/office/officeart/2008/layout/VerticalCurvedList"/>
    <dgm:cxn modelId="{AEE8F62C-3FA3-4BBC-8F35-64E75F3AE7A9}" type="presParOf" srcId="{858CBEC2-0CCD-4B28-8547-83207F8905E8}" destId="{97578988-C8A1-4D9E-ADDA-9D152BF4381E}" srcOrd="0" destOrd="0" presId="urn:microsoft.com/office/officeart/2008/layout/VerticalCurvedList"/>
    <dgm:cxn modelId="{265CDEF4-2371-4BE7-956D-297BB7582C35}" type="presParOf" srcId="{05BB772D-0C86-485B-AB6F-73DAD54BF827}" destId="{76C08671-B0DF-455B-9D59-0DFA54A38FE1}" srcOrd="5" destOrd="0" presId="urn:microsoft.com/office/officeart/2008/layout/VerticalCurvedList"/>
    <dgm:cxn modelId="{839B141C-F587-4257-8DC8-118E52BC0E7C}" type="presParOf" srcId="{05BB772D-0C86-485B-AB6F-73DAD54BF827}" destId="{4D1A63E7-046E-4FA4-9061-22EB7B7D2EA8}" srcOrd="6" destOrd="0" presId="urn:microsoft.com/office/officeart/2008/layout/VerticalCurvedList"/>
    <dgm:cxn modelId="{F8823211-D616-4598-95D1-2EA882BE3997}" type="presParOf" srcId="{4D1A63E7-046E-4FA4-9061-22EB7B7D2EA8}" destId="{AAED7DAE-EA4D-4099-940B-BC17D2A6A586}" srcOrd="0" destOrd="0" presId="urn:microsoft.com/office/officeart/2008/layout/VerticalCurvedList"/>
    <dgm:cxn modelId="{7A549C3F-CC65-440D-A7E8-2DB821117499}" type="presParOf" srcId="{05BB772D-0C86-485B-AB6F-73DAD54BF827}" destId="{7012333B-1845-4CB8-B615-7AA14A58EC84}" srcOrd="7" destOrd="0" presId="urn:microsoft.com/office/officeart/2008/layout/VerticalCurvedList"/>
    <dgm:cxn modelId="{12882033-35BA-4C8C-9596-0CA6D8241D27}" type="presParOf" srcId="{05BB772D-0C86-485B-AB6F-73DAD54BF827}" destId="{EFFC201B-449F-4885-B704-49C66E5568AC}" srcOrd="8" destOrd="0" presId="urn:microsoft.com/office/officeart/2008/layout/VerticalCurvedList"/>
    <dgm:cxn modelId="{D6B69C4A-700E-4F32-908A-7689DD03E9F7}" type="presParOf" srcId="{EFFC201B-449F-4885-B704-49C66E5568AC}" destId="{D9003CE5-C43F-443B-9FB9-2750E9C5510F}" srcOrd="0" destOrd="0" presId="urn:microsoft.com/office/officeart/2008/layout/VerticalCurvedList"/>
    <dgm:cxn modelId="{4235E17E-EB24-4D8B-BF2C-CFA474B17FEF}" type="presParOf" srcId="{05BB772D-0C86-485B-AB6F-73DAD54BF827}" destId="{08281D17-7675-429E-82DE-FE8F4CAD10DE}" srcOrd="9" destOrd="0" presId="urn:microsoft.com/office/officeart/2008/layout/VerticalCurvedList"/>
    <dgm:cxn modelId="{DD112C67-35E2-4E45-A25A-AA50EB0EF99B}" type="presParOf" srcId="{05BB772D-0C86-485B-AB6F-73DAD54BF827}" destId="{0C5606F3-DC03-4D0B-9652-DE972E4DB27A}" srcOrd="10" destOrd="0" presId="urn:microsoft.com/office/officeart/2008/layout/VerticalCurvedList"/>
    <dgm:cxn modelId="{1B2F228E-09DA-4E04-8BCC-D21B37D1E236}" type="presParOf" srcId="{0C5606F3-DC03-4D0B-9652-DE972E4DB27A}" destId="{F891C909-F3FE-4CC0-BF45-47EBE0641094}" srcOrd="0" destOrd="0" presId="urn:microsoft.com/office/officeart/2008/layout/VerticalCurvedList"/>
    <dgm:cxn modelId="{A262128B-B293-4F38-BA9F-25BE16C5E0CA}" type="presParOf" srcId="{05BB772D-0C86-485B-AB6F-73DAD54BF827}" destId="{36F87B86-46A3-408C-91AB-7D002DB83B81}" srcOrd="11" destOrd="0" presId="urn:microsoft.com/office/officeart/2008/layout/VerticalCurvedList"/>
    <dgm:cxn modelId="{56FF42CF-3094-4A0B-855E-3D48D440D334}" type="presParOf" srcId="{05BB772D-0C86-485B-AB6F-73DAD54BF827}" destId="{04AA373A-6EC7-4649-864F-215C61A3CBF8}" srcOrd="12" destOrd="0" presId="urn:microsoft.com/office/officeart/2008/layout/VerticalCurvedList"/>
    <dgm:cxn modelId="{AB6EF57E-29C1-4E0A-8186-3F59DA8770E4}" type="presParOf" srcId="{04AA373A-6EC7-4649-864F-215C61A3CBF8}" destId="{8E3CC56C-6C17-4A13-970C-53962DBA92AA}" srcOrd="0" destOrd="0" presId="urn:microsoft.com/office/officeart/2008/layout/VerticalCurvedList"/>
    <dgm:cxn modelId="{C8B52F58-070F-4511-9AC5-441FEFD2C1B5}" type="presParOf" srcId="{05BB772D-0C86-485B-AB6F-73DAD54BF827}" destId="{73598AA4-4CDB-4665-84E6-B66AD6CF7C5F}" srcOrd="13" destOrd="0" presId="urn:microsoft.com/office/officeart/2008/layout/VerticalCurvedList"/>
    <dgm:cxn modelId="{33960B85-4110-4172-A2DA-E054BA4B356C}" type="presParOf" srcId="{05BB772D-0C86-485B-AB6F-73DAD54BF827}" destId="{B91D8D59-8F5D-4A58-BCE7-E00CCE3CBDA1}" srcOrd="14" destOrd="0" presId="urn:microsoft.com/office/officeart/2008/layout/VerticalCurvedList"/>
    <dgm:cxn modelId="{8FB945D1-5806-4959-A2FA-8BA238A0DD56}" type="presParOf" srcId="{B91D8D59-8F5D-4A58-BCE7-E00CCE3CBDA1}" destId="{03FC24D0-9316-463B-AB96-981959F1183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19857-A5C0-434C-92EF-7A4A705CF034}">
      <dsp:nvSpPr>
        <dsp:cNvPr id="0" name=""/>
        <dsp:cNvSpPr/>
      </dsp:nvSpPr>
      <dsp:spPr>
        <a:xfrm>
          <a:off x="-6199204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709383-CDF6-4102-B399-38ACA5D077F2}">
      <dsp:nvSpPr>
        <dsp:cNvPr id="0" name=""/>
        <dsp:cNvSpPr/>
      </dsp:nvSpPr>
      <dsp:spPr>
        <a:xfrm>
          <a:off x="384870" y="249411"/>
          <a:ext cx="5592165" cy="4986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7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0" kern="1200" dirty="0" smtClean="0"/>
            <a:t>Formular de înscriere în grupul țintă </a:t>
          </a:r>
          <a:endParaRPr lang="en-US" sz="1800" kern="1200" dirty="0"/>
        </a:p>
      </dsp:txBody>
      <dsp:txXfrm>
        <a:off x="384870" y="249411"/>
        <a:ext cx="5592165" cy="498604"/>
      </dsp:txXfrm>
    </dsp:sp>
    <dsp:sp modelId="{3366779A-7C42-4665-A98D-399F19CB5D42}">
      <dsp:nvSpPr>
        <dsp:cNvPr id="0" name=""/>
        <dsp:cNvSpPr/>
      </dsp:nvSpPr>
      <dsp:spPr>
        <a:xfrm>
          <a:off x="73243" y="187086"/>
          <a:ext cx="623255" cy="6232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2A1EF-03EE-4B4F-9E60-3909B6A7D814}">
      <dsp:nvSpPr>
        <dsp:cNvPr id="0" name=""/>
        <dsp:cNvSpPr/>
      </dsp:nvSpPr>
      <dsp:spPr>
        <a:xfrm>
          <a:off x="836401" y="884773"/>
          <a:ext cx="5140634" cy="724571"/>
        </a:xfrm>
        <a:prstGeom prst="rect">
          <a:avLst/>
        </a:prstGeom>
        <a:solidFill>
          <a:schemeClr val="accent4">
            <a:hueOff val="-744128"/>
            <a:satOff val="4483"/>
            <a:lumOff val="3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7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0" kern="1200" dirty="0" smtClean="0"/>
            <a:t>Declarație de consimțământ (acordul de utilizare a datelor personale)</a:t>
          </a:r>
          <a:endParaRPr lang="en-US" sz="1800" kern="1200" dirty="0"/>
        </a:p>
      </dsp:txBody>
      <dsp:txXfrm>
        <a:off x="836401" y="884773"/>
        <a:ext cx="5140634" cy="724571"/>
      </dsp:txXfrm>
    </dsp:sp>
    <dsp:sp modelId="{97578988-C8A1-4D9E-ADDA-9D152BF4381E}">
      <dsp:nvSpPr>
        <dsp:cNvPr id="0" name=""/>
        <dsp:cNvSpPr/>
      </dsp:nvSpPr>
      <dsp:spPr>
        <a:xfrm>
          <a:off x="524774" y="935431"/>
          <a:ext cx="623255" cy="6232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744128"/>
              <a:satOff val="4483"/>
              <a:lumOff val="3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C08671-B0DF-455B-9D59-0DFA54A38FE1}">
      <dsp:nvSpPr>
        <dsp:cNvPr id="0" name=""/>
        <dsp:cNvSpPr/>
      </dsp:nvSpPr>
      <dsp:spPr>
        <a:xfrm>
          <a:off x="1083838" y="1745553"/>
          <a:ext cx="4893198" cy="498604"/>
        </a:xfrm>
        <a:prstGeom prst="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7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0" kern="1200" dirty="0" smtClean="0"/>
            <a:t>Declarație privind evitarea dublei finanțări;</a:t>
          </a:r>
          <a:endParaRPr lang="en-US" sz="1800" kern="1200" dirty="0"/>
        </a:p>
      </dsp:txBody>
      <dsp:txXfrm>
        <a:off x="1083838" y="1745553"/>
        <a:ext cx="4893198" cy="498604"/>
      </dsp:txXfrm>
    </dsp:sp>
    <dsp:sp modelId="{AAED7DAE-EA4D-4099-940B-BC17D2A6A586}">
      <dsp:nvSpPr>
        <dsp:cNvPr id="0" name=""/>
        <dsp:cNvSpPr/>
      </dsp:nvSpPr>
      <dsp:spPr>
        <a:xfrm>
          <a:off x="772210" y="1683227"/>
          <a:ext cx="623255" cy="6232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488257"/>
              <a:satOff val="8966"/>
              <a:lumOff val="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2333B-1845-4CB8-B615-7AA14A58EC84}">
      <dsp:nvSpPr>
        <dsp:cNvPr id="0" name=""/>
        <dsp:cNvSpPr/>
      </dsp:nvSpPr>
      <dsp:spPr>
        <a:xfrm>
          <a:off x="1162842" y="2414014"/>
          <a:ext cx="4814194" cy="658371"/>
        </a:xfrm>
        <a:prstGeom prst="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7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kern="1200" dirty="0" err="1" smtClean="0"/>
            <a:t>Declara</a:t>
          </a:r>
          <a:r>
            <a:rPr lang="ro-RO" sz="1800" b="0" kern="1200" dirty="0" smtClean="0"/>
            <a:t>ție pentru evitarea conflictului de interese</a:t>
          </a:r>
          <a:endParaRPr lang="en-US" sz="1800" kern="1200" dirty="0"/>
        </a:p>
      </dsp:txBody>
      <dsp:txXfrm>
        <a:off x="1162842" y="2414014"/>
        <a:ext cx="4814194" cy="658371"/>
      </dsp:txXfrm>
    </dsp:sp>
    <dsp:sp modelId="{D9003CE5-C43F-443B-9FB9-2750E9C5510F}">
      <dsp:nvSpPr>
        <dsp:cNvPr id="0" name=""/>
        <dsp:cNvSpPr/>
      </dsp:nvSpPr>
      <dsp:spPr>
        <a:xfrm>
          <a:off x="851214" y="2431572"/>
          <a:ext cx="623255" cy="6232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281D17-7675-429E-82DE-FE8F4CAD10DE}">
      <dsp:nvSpPr>
        <dsp:cNvPr id="0" name=""/>
        <dsp:cNvSpPr/>
      </dsp:nvSpPr>
      <dsp:spPr>
        <a:xfrm>
          <a:off x="1083838" y="3179184"/>
          <a:ext cx="4893198" cy="624720"/>
        </a:xfrm>
        <a:prstGeom prst="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7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b="0" kern="1200" dirty="0" smtClean="0"/>
            <a:t>Copie a cărții de identitate  (și document schimbare nume dacă este cazul)</a:t>
          </a:r>
          <a:endParaRPr lang="en-US" sz="1800" kern="1200" dirty="0"/>
        </a:p>
      </dsp:txBody>
      <dsp:txXfrm>
        <a:off x="1083838" y="3179184"/>
        <a:ext cx="4893198" cy="624720"/>
      </dsp:txXfrm>
    </dsp:sp>
    <dsp:sp modelId="{F891C909-F3FE-4CC0-BF45-47EBE0641094}">
      <dsp:nvSpPr>
        <dsp:cNvPr id="0" name=""/>
        <dsp:cNvSpPr/>
      </dsp:nvSpPr>
      <dsp:spPr>
        <a:xfrm>
          <a:off x="772210" y="3179917"/>
          <a:ext cx="623255" cy="6232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976513"/>
              <a:satOff val="17933"/>
              <a:lumOff val="14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F87B86-46A3-408C-91AB-7D002DB83B81}">
      <dsp:nvSpPr>
        <dsp:cNvPr id="0" name=""/>
        <dsp:cNvSpPr/>
      </dsp:nvSpPr>
      <dsp:spPr>
        <a:xfrm>
          <a:off x="836401" y="3943257"/>
          <a:ext cx="5140634" cy="592167"/>
        </a:xfrm>
        <a:prstGeom prst="rect">
          <a:avLst/>
        </a:prstGeom>
        <a:solidFill>
          <a:schemeClr val="accent4">
            <a:hueOff val="-3720641"/>
            <a:satOff val="22416"/>
            <a:lumOff val="17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767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700" b="0" kern="1200" dirty="0" smtClean="0"/>
            <a:t>Copie  acte studii (ultima forma de învățământ absolvită</a:t>
          </a:r>
          <a:r>
            <a:rPr lang="ro-RO" sz="1600" b="0" kern="1200" dirty="0" smtClean="0"/>
            <a:t>) </a:t>
          </a:r>
          <a:endParaRPr lang="en-US" sz="1600" kern="1200" dirty="0"/>
        </a:p>
      </dsp:txBody>
      <dsp:txXfrm>
        <a:off x="836401" y="3943257"/>
        <a:ext cx="5140634" cy="592167"/>
      </dsp:txXfrm>
    </dsp:sp>
    <dsp:sp modelId="{8E3CC56C-6C17-4A13-970C-53962DBA92AA}">
      <dsp:nvSpPr>
        <dsp:cNvPr id="0" name=""/>
        <dsp:cNvSpPr/>
      </dsp:nvSpPr>
      <dsp:spPr>
        <a:xfrm>
          <a:off x="524774" y="3927713"/>
          <a:ext cx="623255" cy="6232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720641"/>
              <a:satOff val="22416"/>
              <a:lumOff val="17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598AA4-4CDB-4665-84E6-B66AD6CF7C5F}">
      <dsp:nvSpPr>
        <dsp:cNvPr id="0" name=""/>
        <dsp:cNvSpPr/>
      </dsp:nvSpPr>
      <dsp:spPr>
        <a:xfrm>
          <a:off x="384870" y="4738384"/>
          <a:ext cx="5592165" cy="498604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7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kern="1200" dirty="0" smtClean="0"/>
            <a:t>Adeverință – angajat, student, șomer (după caz)</a:t>
          </a:r>
          <a:endParaRPr lang="en-US" sz="1800" kern="1200" dirty="0"/>
        </a:p>
      </dsp:txBody>
      <dsp:txXfrm>
        <a:off x="384870" y="4738384"/>
        <a:ext cx="5592165" cy="498604"/>
      </dsp:txXfrm>
    </dsp:sp>
    <dsp:sp modelId="{03FC24D0-9316-463B-AB96-981959F11834}">
      <dsp:nvSpPr>
        <dsp:cNvPr id="0" name=""/>
        <dsp:cNvSpPr/>
      </dsp:nvSpPr>
      <dsp:spPr>
        <a:xfrm>
          <a:off x="73243" y="4676058"/>
          <a:ext cx="623255" cy="6232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ine 1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775" y="152832"/>
            <a:ext cx="5601970" cy="821055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24938" y="973887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1200" b="1" kern="1200" dirty="0" smtClean="0">
                <a:solidFill>
                  <a:schemeClr val="accent1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INIȚIATIVE ANTREPRENORIALE SUSTENABILE ÎN REGIUNEA SUD EST</a:t>
            </a:r>
            <a:endParaRPr lang="en-US" sz="1200" kern="1200" dirty="0" smtClean="0">
              <a:solidFill>
                <a:schemeClr val="accent1">
                  <a:lumMod val="75000"/>
                </a:schemeClr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ro-RO" sz="1200" b="1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(POCU/82/3/7/105440)</a:t>
            </a:r>
            <a:endParaRPr lang="en-US" sz="1200" kern="1200" dirty="0" smtClean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ro-RO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Proiect co-finanţat din Programul Operaţional Capital Uman 2014-2020</a:t>
            </a:r>
            <a:endParaRPr lang="en-US" sz="1200" dirty="0"/>
          </a:p>
        </p:txBody>
      </p:sp>
      <p:pic>
        <p:nvPicPr>
          <p:cNvPr id="1027" name="Imagin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74" y="8475751"/>
            <a:ext cx="925426" cy="532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in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719" y="8417435"/>
            <a:ext cx="1070437" cy="59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ine 5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8662554"/>
            <a:ext cx="12954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0" y="11811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</a:t>
            </a:r>
            <a:endParaRPr kumimoji="0" lang="ro-RO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0" y="188595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</a:t>
            </a:r>
            <a:endParaRPr kumimoji="0" lang="ro-RO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0" y="216217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79725" algn="ctr"/>
                <a:tab pos="5761038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79725" algn="ctr"/>
                <a:tab pos="5761038" algn="r"/>
              </a:tabLst>
            </a:pPr>
            <a:r>
              <a:rPr kumimoji="0" lang="ro-RO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</a:t>
            </a:r>
            <a:endParaRPr kumimoji="0" lang="ro-RO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24146410"/>
              </p:ext>
            </p:extLst>
          </p:nvPr>
        </p:nvGraphicFramePr>
        <p:xfrm>
          <a:off x="274320" y="2286000"/>
          <a:ext cx="605028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4320" y="1744569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DOCUMENTE NECESARE PENTRU ÎNSCRIEREA ÎN PROIECT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6512" y="7740134"/>
            <a:ext cx="6289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 smtClean="0">
                <a:solidFill>
                  <a:srgbClr val="002060"/>
                </a:solidFill>
              </a:rPr>
              <a:t>La înscriere este necesară și o scurtă descriere a ideii de afacere.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32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84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</dc:creator>
  <cp:lastModifiedBy>office</cp:lastModifiedBy>
  <cp:revision>7</cp:revision>
  <dcterms:created xsi:type="dcterms:W3CDTF">2006-08-16T00:00:00Z</dcterms:created>
  <dcterms:modified xsi:type="dcterms:W3CDTF">2018-03-21T12:54:25Z</dcterms:modified>
</cp:coreProperties>
</file>